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4"/>
  </p:notesMasterIdLst>
  <p:handoutMasterIdLst>
    <p:handoutMasterId r:id="rId5"/>
  </p:handoutMasterIdLst>
  <p:sldIdLst>
    <p:sldId id="471" r:id="rId2"/>
    <p:sldId id="424" r:id="rId3"/>
  </p:sldIdLst>
  <p:sldSz cx="9144000" cy="6858000" type="screen4x3"/>
  <p:notesSz cx="9144000" cy="6858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3"/>
    <p:restoredTop sz="76035" autoAdjust="0"/>
  </p:normalViewPr>
  <p:slideViewPr>
    <p:cSldViewPr>
      <p:cViewPr varScale="1">
        <p:scale>
          <a:sx n="80" d="100"/>
          <a:sy n="80" d="100"/>
        </p:scale>
        <p:origin x="2144" y="192"/>
      </p:cViewPr>
      <p:guideLst>
        <p:guide orient="horz" pos="2160"/>
        <p:guide pos="2880"/>
      </p:guideLst>
    </p:cSldViewPr>
  </p:slideViewPr>
  <p:notesTextViewPr>
    <p:cViewPr>
      <p:scale>
        <a:sx n="140" d="100"/>
        <a:sy n="140" d="100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02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578B95-E2C5-5040-BF0C-16EB3875D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9256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180CB3-AFDD-46D6-95D3-43C12C6F265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479211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3582EF-BD5B-43B7-80A2-1586EE4F7C80}" type="slidenum">
              <a:rPr lang="zh-TW" altLang="en-US" smtClean="0"/>
              <a:pPr/>
              <a:t>1</a:t>
            </a:fld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7820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TW" sz="1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3582EF-BD5B-43B7-80A2-1586EE4F7C80}" type="slidenum">
              <a:rPr lang="zh-TW" altLang="en-US" smtClean="0"/>
              <a:pPr/>
              <a:t>2</a:t>
            </a:fld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374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5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TW" altLang="en-US"/>
            </a:p>
          </p:txBody>
        </p:sp>
        <p:sp>
          <p:nvSpPr>
            <p:cNvPr id="6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TW" altLang="en-US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TW" altLang="en-US"/>
            </a:p>
          </p:txBody>
        </p:sp>
      </p:grpSp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53630C-CBB4-3D45-B4F4-D0F73C8CC6FE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48CF35-16CC-3D4A-B1DD-680D9C7505A9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標題，1 個大物件與 2 個小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8BD0FE6-73A1-9849-9A7C-522BA8F95A79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標題，文字及美工圖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美工圖案版面配置區 3"/>
          <p:cNvSpPr>
            <a:spLocks noGrp="1"/>
          </p:cNvSpPr>
          <p:nvPr>
            <p:ph type="clipArt"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r>
              <a:rPr lang="zh-TW" altLang="en-US"/>
              <a:t>按一下圖示以新增美工 圖案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848DA4D3-F376-3047-A848-399B3B1704A7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EC8C8DB-04A2-C844-BE87-EA10ADB5A841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 sz="1500"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8F2EAE-479A-C945-8206-6679FB8E9F28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 sz="1200"/>
            </a:lvl1pPr>
          </a:lstStyle>
          <a:p>
            <a:fld id="{142E7963-B955-CF4A-8ECE-3270863EF77A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 sz="1300"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A4015A-1203-C14A-97E4-151DF1FECC66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DA3E1F-F6FD-E644-8CD2-D8DBD485CA8D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819443-22F3-AD47-8AD0-F02DDBD8CF62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BB84582-88C6-2D46-B8B6-8196E50D5A89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CF9CD64-9155-0E40-8A21-F3320DF854E2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0" sz="1200" smtClean="0"/>
            </a:lvl1pPr>
          </a:lstStyle>
          <a:p>
            <a:fld id="{E71ABB68-5564-FF41-AC49-F29360037FF4}" type="datetime1">
              <a:rPr lang="zh-TW" altLang="en-US" smtClean="0"/>
              <a:t>2018/6/1</a:t>
            </a:fld>
            <a:endParaRPr lang="zh-TW" alt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kumimoji="0" sz="1000"/>
            </a:lvl1pPr>
          </a:lstStyle>
          <a:p>
            <a:endParaRPr lang="zh-TW" altLang="en-US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0" sz="1600" smtClean="0"/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6151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1447800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TW" altLang="en-US"/>
          </a:p>
        </p:txBody>
      </p:sp>
      <p:sp>
        <p:nvSpPr>
          <p:cNvPr id="6153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  <p:sp>
        <p:nvSpPr>
          <p:cNvPr id="6154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kumimoji="0" lang="zh-TW" altLang="zh-TW" sz="2400">
              <a:latin typeface="Times New Roman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Garamond" pitchFamily="18" charset="0"/>
          <a:ea typeface="新細明體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itchFamily="2" charset="2"/>
        <a:buChar char="p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itchFamily="2" charset="2"/>
        <a:buChar char="n"/>
        <a:defRPr kumimoji="1"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itchFamily="2" charset="2"/>
        <a:buChar char="p"/>
        <a:defRPr kumimoji="1"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§"/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6.emf"/><Relationship Id="rId7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7.emf"/><Relationship Id="rId10" Type="http://schemas.openxmlformats.org/officeDocument/2006/relationships/image" Target="../media/image3.emf"/><Relationship Id="rId4" Type="http://schemas.openxmlformats.org/officeDocument/2006/relationships/image" Target="../media/image4.emf"/><Relationship Id="rId9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10"/>
          <p:cNvSpPr/>
          <p:nvPr/>
        </p:nvSpPr>
        <p:spPr>
          <a:xfrm>
            <a:off x="323528" y="980728"/>
            <a:ext cx="8568952" cy="936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314" y="188639"/>
            <a:ext cx="1957308" cy="179419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55576" y="735087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1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664" y="2276872"/>
            <a:ext cx="1872208" cy="17770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2121" y="2492896"/>
            <a:ext cx="2124055" cy="13823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0309" y="4365104"/>
            <a:ext cx="1951571" cy="185062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55576" y="2924944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5576" y="5055567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3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3995936" y="260648"/>
            <a:ext cx="3037297" cy="1668845"/>
            <a:chOff x="3995936" y="332655"/>
            <a:chExt cx="3037297" cy="1668845"/>
          </a:xfrm>
        </p:grpSpPr>
        <p:grpSp>
          <p:nvGrpSpPr>
            <p:cNvPr id="72" name="Group 71"/>
            <p:cNvGrpSpPr/>
            <p:nvPr/>
          </p:nvGrpSpPr>
          <p:grpSpPr>
            <a:xfrm>
              <a:off x="3995936" y="332655"/>
              <a:ext cx="3037297" cy="1668845"/>
              <a:chOff x="4016496" y="332655"/>
              <a:chExt cx="3037297" cy="1668845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6496" y="332655"/>
                <a:ext cx="3037297" cy="1668845"/>
              </a:xfrm>
              <a:prstGeom prst="rect">
                <a:avLst/>
              </a:prstGeom>
            </p:spPr>
          </p:pic>
          <p:sp>
            <p:nvSpPr>
              <p:cNvPr id="21" name="矩形 10"/>
              <p:cNvSpPr/>
              <p:nvPr/>
            </p:nvSpPr>
            <p:spPr>
              <a:xfrm>
                <a:off x="5059202" y="6881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48" name="矩形 10"/>
              <p:cNvSpPr/>
              <p:nvPr/>
            </p:nvSpPr>
            <p:spPr>
              <a:xfrm>
                <a:off x="5593720" y="68816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49" name="矩形 10"/>
              <p:cNvSpPr/>
              <p:nvPr/>
            </p:nvSpPr>
            <p:spPr>
              <a:xfrm>
                <a:off x="6111384" y="69269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0" name="矩形 10"/>
              <p:cNvSpPr/>
              <p:nvPr/>
            </p:nvSpPr>
            <p:spPr>
              <a:xfrm>
                <a:off x="6112674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1" name="矩形 10"/>
              <p:cNvSpPr/>
              <p:nvPr/>
            </p:nvSpPr>
            <p:spPr>
              <a:xfrm>
                <a:off x="6106848" y="12103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2" name="矩形 10"/>
              <p:cNvSpPr/>
              <p:nvPr/>
            </p:nvSpPr>
            <p:spPr>
              <a:xfrm>
                <a:off x="5584648" y="121036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3" name="矩形 10"/>
              <p:cNvSpPr/>
              <p:nvPr/>
            </p:nvSpPr>
            <p:spPr>
              <a:xfrm>
                <a:off x="5053376" y="12103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4" name="矩形 10"/>
              <p:cNvSpPr/>
              <p:nvPr/>
            </p:nvSpPr>
            <p:spPr>
              <a:xfrm>
                <a:off x="5057912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5" name="矩形 10"/>
              <p:cNvSpPr/>
              <p:nvPr/>
            </p:nvSpPr>
            <p:spPr>
              <a:xfrm>
                <a:off x="5589184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6" name="矩形 10"/>
              <p:cNvSpPr/>
              <p:nvPr/>
            </p:nvSpPr>
            <p:spPr>
              <a:xfrm>
                <a:off x="5589184" y="147115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7" name="矩形 10"/>
              <p:cNvSpPr/>
              <p:nvPr/>
            </p:nvSpPr>
            <p:spPr>
              <a:xfrm>
                <a:off x="6108138" y="147117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8" name="矩形 10"/>
              <p:cNvSpPr/>
              <p:nvPr/>
            </p:nvSpPr>
            <p:spPr>
              <a:xfrm>
                <a:off x="5050698" y="147117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5101588" y="62068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101588" y="888975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095109" y="1144184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101588" y="1393031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18602" y="62716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560291" y="890838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2/3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559552" y="1152454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1/3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16794" y="14077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153482" y="630532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145460" y="8938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6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45460" y="1157319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145460" y="14108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4034423" y="4437112"/>
            <a:ext cx="4392488" cy="1630545"/>
            <a:chOff x="4034423" y="4437112"/>
            <a:chExt cx="4392488" cy="1630545"/>
          </a:xfrm>
        </p:grpSpPr>
        <p:grpSp>
          <p:nvGrpSpPr>
            <p:cNvPr id="71" name="Group 70"/>
            <p:cNvGrpSpPr/>
            <p:nvPr/>
          </p:nvGrpSpPr>
          <p:grpSpPr>
            <a:xfrm>
              <a:off x="4034423" y="4437112"/>
              <a:ext cx="4392488" cy="1630545"/>
              <a:chOff x="4034423" y="4437112"/>
              <a:chExt cx="4392488" cy="1630545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034423" y="4437112"/>
                <a:ext cx="4392488" cy="1630545"/>
              </a:xfrm>
              <a:prstGeom prst="rect">
                <a:avLst/>
              </a:prstGeom>
            </p:spPr>
          </p:pic>
          <p:sp>
            <p:nvSpPr>
              <p:cNvPr id="59" name="矩形 10"/>
              <p:cNvSpPr/>
              <p:nvPr/>
            </p:nvSpPr>
            <p:spPr>
              <a:xfrm>
                <a:off x="5062448" y="477501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0" name="矩形 10"/>
              <p:cNvSpPr/>
              <p:nvPr/>
            </p:nvSpPr>
            <p:spPr>
              <a:xfrm>
                <a:off x="5589184" y="477900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1" name="矩形 10"/>
              <p:cNvSpPr/>
              <p:nvPr/>
            </p:nvSpPr>
            <p:spPr>
              <a:xfrm>
                <a:off x="6102312" y="477900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2" name="矩形 10"/>
              <p:cNvSpPr/>
              <p:nvPr/>
            </p:nvSpPr>
            <p:spPr>
              <a:xfrm>
                <a:off x="6106280" y="503583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3" name="矩形 10"/>
              <p:cNvSpPr/>
              <p:nvPr/>
            </p:nvSpPr>
            <p:spPr>
              <a:xfrm>
                <a:off x="6103602" y="529211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4" name="矩形 10"/>
              <p:cNvSpPr/>
              <p:nvPr/>
            </p:nvSpPr>
            <p:spPr>
              <a:xfrm>
                <a:off x="6102312" y="5548963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5" name="矩形 10"/>
              <p:cNvSpPr/>
              <p:nvPr/>
            </p:nvSpPr>
            <p:spPr>
              <a:xfrm>
                <a:off x="5584648" y="554444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6" name="矩形 10"/>
              <p:cNvSpPr/>
              <p:nvPr/>
            </p:nvSpPr>
            <p:spPr>
              <a:xfrm>
                <a:off x="5057912" y="5548963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7" name="矩形 10"/>
              <p:cNvSpPr/>
              <p:nvPr/>
            </p:nvSpPr>
            <p:spPr>
              <a:xfrm>
                <a:off x="5057912" y="529213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8" name="矩形 10"/>
              <p:cNvSpPr/>
              <p:nvPr/>
            </p:nvSpPr>
            <p:spPr>
              <a:xfrm>
                <a:off x="5585938" y="529213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9" name="矩形 10"/>
              <p:cNvSpPr/>
              <p:nvPr/>
            </p:nvSpPr>
            <p:spPr>
              <a:xfrm>
                <a:off x="5584648" y="503132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70" name="矩形 10"/>
              <p:cNvSpPr/>
              <p:nvPr/>
            </p:nvSpPr>
            <p:spPr>
              <a:xfrm>
                <a:off x="5049408" y="503132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5132163" y="470727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132163" y="4975565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125684" y="5230774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5132163" y="5479621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590866" y="4977428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1/5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90127" y="5239044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6184057" y="4717122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176035" y="498048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176035" y="5243909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6035" y="549748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5578052" y="4710419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585707" y="5486297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566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/>
          <p:cNvGrpSpPr/>
          <p:nvPr/>
        </p:nvGrpSpPr>
        <p:grpSpPr>
          <a:xfrm>
            <a:off x="4034423" y="4437112"/>
            <a:ext cx="4392488" cy="1630545"/>
            <a:chOff x="4034423" y="4437112"/>
            <a:chExt cx="4392488" cy="1630545"/>
          </a:xfrm>
        </p:grpSpPr>
        <p:grpSp>
          <p:nvGrpSpPr>
            <p:cNvPr id="71" name="Group 70"/>
            <p:cNvGrpSpPr/>
            <p:nvPr/>
          </p:nvGrpSpPr>
          <p:grpSpPr>
            <a:xfrm>
              <a:off x="4034423" y="4437112"/>
              <a:ext cx="4392488" cy="1630545"/>
              <a:chOff x="4034423" y="4437112"/>
              <a:chExt cx="4392488" cy="1630545"/>
            </a:xfrm>
          </p:grpSpPr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34423" y="4437112"/>
                <a:ext cx="4392488" cy="1630545"/>
              </a:xfrm>
              <a:prstGeom prst="rect">
                <a:avLst/>
              </a:prstGeom>
            </p:spPr>
          </p:pic>
          <p:sp>
            <p:nvSpPr>
              <p:cNvPr id="59" name="矩形 10"/>
              <p:cNvSpPr/>
              <p:nvPr/>
            </p:nvSpPr>
            <p:spPr>
              <a:xfrm>
                <a:off x="5062448" y="477501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0" name="矩形 10"/>
              <p:cNvSpPr/>
              <p:nvPr/>
            </p:nvSpPr>
            <p:spPr>
              <a:xfrm>
                <a:off x="5589184" y="477900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1" name="矩形 10"/>
              <p:cNvSpPr/>
              <p:nvPr/>
            </p:nvSpPr>
            <p:spPr>
              <a:xfrm>
                <a:off x="6102312" y="477900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2" name="矩形 10"/>
              <p:cNvSpPr/>
              <p:nvPr/>
            </p:nvSpPr>
            <p:spPr>
              <a:xfrm>
                <a:off x="6106280" y="503583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3" name="矩形 10"/>
              <p:cNvSpPr/>
              <p:nvPr/>
            </p:nvSpPr>
            <p:spPr>
              <a:xfrm>
                <a:off x="6103602" y="529211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4" name="矩形 10"/>
              <p:cNvSpPr/>
              <p:nvPr/>
            </p:nvSpPr>
            <p:spPr>
              <a:xfrm>
                <a:off x="6102312" y="5548963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5" name="矩形 10"/>
              <p:cNvSpPr/>
              <p:nvPr/>
            </p:nvSpPr>
            <p:spPr>
              <a:xfrm>
                <a:off x="5584648" y="5544448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6" name="矩形 10"/>
              <p:cNvSpPr/>
              <p:nvPr/>
            </p:nvSpPr>
            <p:spPr>
              <a:xfrm>
                <a:off x="5057912" y="5548963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7" name="矩形 10"/>
              <p:cNvSpPr/>
              <p:nvPr/>
            </p:nvSpPr>
            <p:spPr>
              <a:xfrm>
                <a:off x="5057912" y="529213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8" name="矩形 10"/>
              <p:cNvSpPr/>
              <p:nvPr/>
            </p:nvSpPr>
            <p:spPr>
              <a:xfrm>
                <a:off x="5585938" y="529213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69" name="矩形 10"/>
              <p:cNvSpPr/>
              <p:nvPr/>
            </p:nvSpPr>
            <p:spPr>
              <a:xfrm>
                <a:off x="5584648" y="503132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70" name="矩形 10"/>
              <p:cNvSpPr/>
              <p:nvPr/>
            </p:nvSpPr>
            <p:spPr>
              <a:xfrm>
                <a:off x="5049408" y="503132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86" name="TextBox 85"/>
            <p:cNvSpPr txBox="1"/>
            <p:nvPr/>
          </p:nvSpPr>
          <p:spPr>
            <a:xfrm>
              <a:off x="5132163" y="470727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132163" y="4975565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5125684" y="5230774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5132163" y="5479621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590866" y="4977428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1/5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5590127" y="5239044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6184057" y="4717122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176035" y="498048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176035" y="5243909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6176035" y="549748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9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5578052" y="4710419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5585707" y="5486297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1/2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0309" y="4365104"/>
            <a:ext cx="1951571" cy="1850628"/>
          </a:xfrm>
          <a:prstGeom prst="rect">
            <a:avLst/>
          </a:prstGeom>
        </p:spPr>
      </p:pic>
      <p:sp>
        <p:nvSpPr>
          <p:cNvPr id="90" name="矩形 10"/>
          <p:cNvSpPr/>
          <p:nvPr/>
        </p:nvSpPr>
        <p:spPr>
          <a:xfrm>
            <a:off x="1475656" y="4293096"/>
            <a:ext cx="6984776" cy="1944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7664" y="4365104"/>
            <a:ext cx="1944216" cy="1841889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423" y="4437113"/>
            <a:ext cx="4392488" cy="1630545"/>
          </a:xfrm>
          <a:prstGeom prst="rect">
            <a:avLst/>
          </a:prstGeom>
        </p:spPr>
      </p:pic>
      <p:sp>
        <p:nvSpPr>
          <p:cNvPr id="6" name="矩形 10"/>
          <p:cNvSpPr/>
          <p:nvPr/>
        </p:nvSpPr>
        <p:spPr>
          <a:xfrm>
            <a:off x="323528" y="980728"/>
            <a:ext cx="8568952" cy="936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55576" y="735087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1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3995936" y="260648"/>
            <a:ext cx="3037297" cy="1668845"/>
            <a:chOff x="3995936" y="332655"/>
            <a:chExt cx="3037297" cy="1668845"/>
          </a:xfrm>
        </p:grpSpPr>
        <p:grpSp>
          <p:nvGrpSpPr>
            <p:cNvPr id="72" name="Group 71"/>
            <p:cNvGrpSpPr/>
            <p:nvPr/>
          </p:nvGrpSpPr>
          <p:grpSpPr>
            <a:xfrm>
              <a:off x="3995936" y="332655"/>
              <a:ext cx="3037297" cy="1668845"/>
              <a:chOff x="4016496" y="332655"/>
              <a:chExt cx="3037297" cy="1668845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16496" y="332655"/>
                <a:ext cx="3037297" cy="1668845"/>
              </a:xfrm>
              <a:prstGeom prst="rect">
                <a:avLst/>
              </a:prstGeom>
            </p:spPr>
          </p:pic>
          <p:sp>
            <p:nvSpPr>
              <p:cNvPr id="21" name="矩形 10"/>
              <p:cNvSpPr/>
              <p:nvPr/>
            </p:nvSpPr>
            <p:spPr>
              <a:xfrm>
                <a:off x="5059202" y="6881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48" name="矩形 10"/>
              <p:cNvSpPr/>
              <p:nvPr/>
            </p:nvSpPr>
            <p:spPr>
              <a:xfrm>
                <a:off x="5593720" y="68816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49" name="矩形 10"/>
              <p:cNvSpPr/>
              <p:nvPr/>
            </p:nvSpPr>
            <p:spPr>
              <a:xfrm>
                <a:off x="6111384" y="69269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0" name="矩形 10"/>
              <p:cNvSpPr/>
              <p:nvPr/>
            </p:nvSpPr>
            <p:spPr>
              <a:xfrm>
                <a:off x="6112674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1" name="矩形 10"/>
              <p:cNvSpPr/>
              <p:nvPr/>
            </p:nvSpPr>
            <p:spPr>
              <a:xfrm>
                <a:off x="6106848" y="12103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2" name="矩形 10"/>
              <p:cNvSpPr/>
              <p:nvPr/>
            </p:nvSpPr>
            <p:spPr>
              <a:xfrm>
                <a:off x="5584648" y="1210360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3" name="矩形 10"/>
              <p:cNvSpPr/>
              <p:nvPr/>
            </p:nvSpPr>
            <p:spPr>
              <a:xfrm>
                <a:off x="5053376" y="1210339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4" name="矩形 10"/>
              <p:cNvSpPr/>
              <p:nvPr/>
            </p:nvSpPr>
            <p:spPr>
              <a:xfrm>
                <a:off x="5057912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5" name="矩形 10"/>
              <p:cNvSpPr/>
              <p:nvPr/>
            </p:nvSpPr>
            <p:spPr>
              <a:xfrm>
                <a:off x="5589184" y="949544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6" name="矩形 10"/>
              <p:cNvSpPr/>
              <p:nvPr/>
            </p:nvSpPr>
            <p:spPr>
              <a:xfrm>
                <a:off x="5589184" y="1471155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7" name="矩形 10"/>
              <p:cNvSpPr/>
              <p:nvPr/>
            </p:nvSpPr>
            <p:spPr>
              <a:xfrm>
                <a:off x="6108138" y="147117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  <p:sp>
            <p:nvSpPr>
              <p:cNvPr id="58" name="矩形 10"/>
              <p:cNvSpPr/>
              <p:nvPr/>
            </p:nvSpPr>
            <p:spPr>
              <a:xfrm>
                <a:off x="5050698" y="1471176"/>
                <a:ext cx="426222" cy="19336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 dirty="0"/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5101588" y="62068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5101588" y="888975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095109" y="1144184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5101588" y="1393031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5618602" y="627168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560291" y="890838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2/3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559552" y="1152454"/>
              <a:ext cx="43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1/3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616794" y="14077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1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153482" y="630532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6145460" y="8938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6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45460" y="1157319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145460" y="1410897"/>
              <a:ext cx="2160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1400" dirty="0">
                  <a:latin typeface="Arial"/>
                  <a:cs typeface="Arial"/>
                </a:rPr>
                <a:t>4</a:t>
              </a:r>
              <a:endParaRPr lang="en-US" sz="1400" dirty="0">
                <a:latin typeface="Arial"/>
                <a:cs typeface="Arial"/>
              </a:endParaRPr>
            </a:p>
          </p:txBody>
        </p:sp>
      </p:grpSp>
      <p:sp>
        <p:nvSpPr>
          <p:cNvPr id="85" name="矩形 10"/>
          <p:cNvSpPr/>
          <p:nvPr/>
        </p:nvSpPr>
        <p:spPr>
          <a:xfrm>
            <a:off x="1556048" y="232045"/>
            <a:ext cx="5608240" cy="1944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pic>
        <p:nvPicPr>
          <p:cNvPr id="93" name="Picture 9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5936" y="260648"/>
            <a:ext cx="3037297" cy="16688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1314" y="188639"/>
            <a:ext cx="1957308" cy="17941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43269" y="188640"/>
            <a:ext cx="1883372" cy="17796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47664" y="2276872"/>
            <a:ext cx="1872208" cy="177701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2121" y="2492896"/>
            <a:ext cx="2124055" cy="138232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755576" y="2924944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2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5576" y="5055567"/>
            <a:ext cx="59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</a:t>
            </a:r>
            <a:r>
              <a:rPr lang="en-US" altLang="zh-TW" sz="2400" b="1" baseline="-25000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3</a:t>
            </a:r>
            <a:r>
              <a:rPr lang="en-US" altLang="zh-TW" sz="2400" b="1" dirty="0">
                <a:ln w="1905"/>
                <a:solidFill>
                  <a:srgbClr val="800000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</a:t>
            </a:r>
            <a:endParaRPr lang="en-US" sz="2400" b="1" dirty="0">
              <a:ln w="1905"/>
              <a:solidFill>
                <a:srgbClr val="800000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98" name="Picture 9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2121" y="2492897"/>
            <a:ext cx="2124055" cy="1382321"/>
          </a:xfrm>
          <a:prstGeom prst="rect">
            <a:avLst/>
          </a:prstGeom>
        </p:spPr>
      </p:pic>
      <p:sp>
        <p:nvSpPr>
          <p:cNvPr id="84" name="Rounded Rectangle 16"/>
          <p:cNvSpPr/>
          <p:nvPr/>
        </p:nvSpPr>
        <p:spPr>
          <a:xfrm>
            <a:off x="611560" y="753611"/>
            <a:ext cx="805245" cy="51514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4" name="Rounded Rectangle 16"/>
          <p:cNvSpPr/>
          <p:nvPr/>
        </p:nvSpPr>
        <p:spPr>
          <a:xfrm>
            <a:off x="611560" y="2913851"/>
            <a:ext cx="805245" cy="51514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05" name="Rounded Rectangle 16"/>
          <p:cNvSpPr/>
          <p:nvPr/>
        </p:nvSpPr>
        <p:spPr>
          <a:xfrm>
            <a:off x="611560" y="5074091"/>
            <a:ext cx="805245" cy="515149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cxnSp>
        <p:nvCxnSpPr>
          <p:cNvPr id="8" name="直線接點 7"/>
          <p:cNvCxnSpPr/>
          <p:nvPr/>
        </p:nvCxnSpPr>
        <p:spPr>
          <a:xfrm rot="-120000">
            <a:off x="1807198" y="5589114"/>
            <a:ext cx="475200" cy="396000"/>
          </a:xfrm>
          <a:prstGeom prst="line">
            <a:avLst/>
          </a:prstGeom>
          <a:ln w="4064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5264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85" grpId="0" animBg="1"/>
      <p:bldP spid="84" grpId="0" animBg="1"/>
      <p:bldP spid="84" grpId="1" animBg="1"/>
      <p:bldP spid="104" grpId="0" animBg="1"/>
      <p:bldP spid="104" grpId="1" animBg="1"/>
      <p:bldP spid="105" grpId="0" animBg="1"/>
    </p:bldLst>
  </p:timing>
</p:sld>
</file>

<file path=ppt/theme/theme1.xml><?xml version="1.0" encoding="utf-8"?>
<a:theme xmlns:a="http://schemas.openxmlformats.org/drawingml/2006/main" name="佈景主題1">
  <a:themeElements>
    <a:clrScheme name="Level 6">
      <a:dk1>
        <a:srgbClr val="000000"/>
      </a:dk1>
      <a:lt1>
        <a:srgbClr val="FFFFFF"/>
      </a:lt1>
      <a:dk2>
        <a:srgbClr val="666699"/>
      </a:dk2>
      <a:lt2>
        <a:srgbClr val="FFCC00"/>
      </a:lt2>
      <a:accent1>
        <a:srgbClr val="FF9900"/>
      </a:accent1>
      <a:accent2>
        <a:srgbClr val="FF0000"/>
      </a:accent2>
      <a:accent3>
        <a:srgbClr val="FFFFFF"/>
      </a:accent3>
      <a:accent4>
        <a:srgbClr val="000000"/>
      </a:accent4>
      <a:accent5>
        <a:srgbClr val="FFCAAA"/>
      </a:accent5>
      <a:accent6>
        <a:srgbClr val="E70000"/>
      </a:accent6>
      <a:hlink>
        <a:srgbClr val="666699"/>
      </a:hlink>
      <a:folHlink>
        <a:srgbClr val="999966"/>
      </a:folHlink>
    </a:clrScheme>
    <a:fontScheme name="Level">
      <a:majorFont>
        <a:latin typeface="Garamond"/>
        <a:ea typeface="新細明體"/>
        <a:cs typeface=""/>
      </a:majorFont>
      <a:minorFont>
        <a:latin typeface="Verdana"/>
        <a:ea typeface="新細明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佈景主題1</Template>
  <TotalTime>28484</TotalTime>
  <Words>64</Words>
  <Application>Microsoft Macintosh PowerPoint</Application>
  <PresentationFormat>如螢幕大小 (4:3)</PresentationFormat>
  <Paragraphs>58</Paragraphs>
  <Slides>2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10" baseType="lpstr">
      <vt:lpstr>新細明體</vt:lpstr>
      <vt:lpstr>Arial</vt:lpstr>
      <vt:lpstr>Calibri</vt:lpstr>
      <vt:lpstr>Garamond</vt:lpstr>
      <vt:lpstr>Times New Roman</vt:lpstr>
      <vt:lpstr>Verdana</vt:lpstr>
      <vt:lpstr>Wingdings</vt:lpstr>
      <vt:lpstr>佈景主題1</vt:lpstr>
      <vt:lpstr>PowerPoint 簡報</vt:lpstr>
      <vt:lpstr>PowerPoint 簡報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Social-Temporal Group Query with Acquaintance Constraint</dc:title>
  <dc:creator>kkforever</dc:creator>
  <cp:lastModifiedBy>yiling</cp:lastModifiedBy>
  <cp:revision>2613</cp:revision>
  <cp:lastPrinted>2018-04-19T23:54:37Z</cp:lastPrinted>
  <dcterms:created xsi:type="dcterms:W3CDTF">2010-07-25T16:10:39Z</dcterms:created>
  <dcterms:modified xsi:type="dcterms:W3CDTF">2018-06-01T01:38:00Z</dcterms:modified>
</cp:coreProperties>
</file>